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306" r:id="rId5"/>
    <p:sldId id="349" r:id="rId6"/>
    <p:sldId id="358" r:id="rId7"/>
    <p:sldId id="338" r:id="rId8"/>
    <p:sldId id="359" r:id="rId9"/>
    <p:sldId id="360" r:id="rId10"/>
    <p:sldId id="361" r:id="rId11"/>
    <p:sldId id="362" r:id="rId12"/>
    <p:sldId id="357" r:id="rId13"/>
    <p:sldId id="363" r:id="rId14"/>
    <p:sldId id="364" r:id="rId15"/>
  </p:sldIdLst>
  <p:sldSz cx="12192000" cy="6858000"/>
  <p:notesSz cx="7010400" cy="9296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xion" initials="S" lastIdx="0" clrIdx="0">
    <p:extLst>
      <p:ext uri="{19B8F6BF-5375-455C-9EA6-DF929625EA0E}">
        <p15:presenceInfo xmlns:p15="http://schemas.microsoft.com/office/powerpoint/2012/main" userId="550c9759fc52e5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70E10C-7083-41F9-B353-ACF4AFE8C4A6}" v="2" dt="2024-05-27T11:06:03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0" d="100"/>
          <a:sy n="120" d="100"/>
        </p:scale>
        <p:origin x="1404" y="-15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ke Slingerland" userId="54926df6-44fa-4d85-a300-8bc421164c4a" providerId="ADAL" clId="{8970E10C-7083-41F9-B353-ACF4AFE8C4A6}"/>
    <pc:docChg chg="modSld">
      <pc:chgData name="Willeke Slingerland" userId="54926df6-44fa-4d85-a300-8bc421164c4a" providerId="ADAL" clId="{8970E10C-7083-41F9-B353-ACF4AFE8C4A6}" dt="2024-05-27T11:06:24.829" v="67" actId="1076"/>
      <pc:docMkLst>
        <pc:docMk/>
      </pc:docMkLst>
      <pc:sldChg chg="modSp mod">
        <pc:chgData name="Willeke Slingerland" userId="54926df6-44fa-4d85-a300-8bc421164c4a" providerId="ADAL" clId="{8970E10C-7083-41F9-B353-ACF4AFE8C4A6}" dt="2024-05-27T11:02:30.300" v="21" actId="20577"/>
        <pc:sldMkLst>
          <pc:docMk/>
          <pc:sldMk cId="1106698158" sldId="357"/>
        </pc:sldMkLst>
        <pc:spChg chg="mod">
          <ac:chgData name="Willeke Slingerland" userId="54926df6-44fa-4d85-a300-8bc421164c4a" providerId="ADAL" clId="{8970E10C-7083-41F9-B353-ACF4AFE8C4A6}" dt="2024-05-27T11:02:30.300" v="21" actId="20577"/>
          <ac:spMkLst>
            <pc:docMk/>
            <pc:sldMk cId="1106698158" sldId="357"/>
            <ac:spMk id="4" creationId="{2BAA6A03-EEA9-38B2-AE6E-8BD63215BAB8}"/>
          </ac:spMkLst>
        </pc:spChg>
      </pc:sldChg>
      <pc:sldChg chg="addSp delSp modSp mod">
        <pc:chgData name="Willeke Slingerland" userId="54926df6-44fa-4d85-a300-8bc421164c4a" providerId="ADAL" clId="{8970E10C-7083-41F9-B353-ACF4AFE8C4A6}" dt="2024-05-27T11:06:24.829" v="67" actId="1076"/>
        <pc:sldMkLst>
          <pc:docMk/>
          <pc:sldMk cId="2877957777" sldId="358"/>
        </pc:sldMkLst>
        <pc:spChg chg="del">
          <ac:chgData name="Willeke Slingerland" userId="54926df6-44fa-4d85-a300-8bc421164c4a" providerId="ADAL" clId="{8970E10C-7083-41F9-B353-ACF4AFE8C4A6}" dt="2024-05-27T11:04:00.839" v="22"/>
          <ac:spMkLst>
            <pc:docMk/>
            <pc:sldMk cId="2877957777" sldId="358"/>
            <ac:spMk id="3" creationId="{A347FF2A-2F9E-FE2C-F875-EDA8BCC74619}"/>
          </ac:spMkLst>
        </pc:spChg>
        <pc:picChg chg="add mod">
          <ac:chgData name="Willeke Slingerland" userId="54926df6-44fa-4d85-a300-8bc421164c4a" providerId="ADAL" clId="{8970E10C-7083-41F9-B353-ACF4AFE8C4A6}" dt="2024-05-27T11:06:22.690" v="66" actId="1076"/>
          <ac:picMkLst>
            <pc:docMk/>
            <pc:sldMk cId="2877957777" sldId="358"/>
            <ac:picMk id="4" creationId="{64E19E9A-3997-7F0C-F092-62319AEC4F97}"/>
          </ac:picMkLst>
        </pc:picChg>
        <pc:picChg chg="add mod">
          <ac:chgData name="Willeke Slingerland" userId="54926df6-44fa-4d85-a300-8bc421164c4a" providerId="ADAL" clId="{8970E10C-7083-41F9-B353-ACF4AFE8C4A6}" dt="2024-05-27T11:06:24.829" v="67" actId="1076"/>
          <ac:picMkLst>
            <pc:docMk/>
            <pc:sldMk cId="2877957777" sldId="358"/>
            <ac:picMk id="5" creationId="{0CA51FBA-09C8-A1C4-31E6-6A3BACFAA3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48D38-3458-4537-97D0-9A3574F1C288}" type="datetimeFigureOut">
              <a:rPr lang="nl-NL" smtClean="0"/>
              <a:t>30-5-2024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18AE-6E12-4C70-BB92-B7CDBF069E0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623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18AE-6E12-4C70-BB92-B7CDBF069E0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839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" y="3"/>
            <a:ext cx="12191996" cy="685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78356" y="1296000"/>
            <a:ext cx="6840000" cy="2376000"/>
          </a:xfrm>
        </p:spPr>
        <p:txBody>
          <a:bodyPr anchor="t" anchorCtr="0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te maken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78356" y="288000"/>
            <a:ext cx="6840000" cy="7920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200" i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voor de ondertitel</a:t>
            </a: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87665F-62CD-4131-9BD9-8FAAA949A596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TITELDIA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2CF3485-17FB-471E-8577-1BDF378B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08" y="5460765"/>
            <a:ext cx="2844000" cy="11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0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 (groen+2/3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080000" y="0"/>
            <a:ext cx="811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nl-NL" dirty="0"/>
              <a:t>Klik op het </a:t>
            </a:r>
            <a:br>
              <a:rPr lang="nl-NL" dirty="0"/>
            </a:br>
            <a:r>
              <a:rPr lang="nl-NL" dirty="0"/>
              <a:t>afbeeldingspictogram en </a:t>
            </a:r>
            <a:br>
              <a:rPr lang="nl-NL" dirty="0"/>
            </a:br>
            <a:r>
              <a:rPr lang="nl-NL" dirty="0"/>
              <a:t>voeg je eigen foto in</a:t>
            </a:r>
            <a:r>
              <a:rPr lang="nl-NL" noProof="0" dirty="0"/>
              <a:t>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710D2C9-CBE6-4CD7-81BB-91DEE2FE3712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 en object (groen+2/3 foto)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D136605-3DEF-465E-8B56-319FC4B68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0250544-D823-418F-966E-C7D8943C2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968F752-43C6-425E-9342-5E238901A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6267936-07FE-4EFB-8513-36D661469332}"/>
              </a:ext>
            </a:extLst>
          </p:cNvPr>
          <p:cNvSpPr txBox="1"/>
          <p:nvPr/>
        </p:nvSpPr>
        <p:spPr>
          <a:xfrm>
            <a:off x="12478626" y="-36000"/>
            <a:ext cx="2088000" cy="491102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in het midden van het fotovak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="1" cap="all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VERVANGEN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Verwijder de foto door op </a:t>
            </a:r>
            <a:r>
              <a:rPr lang="nl-NL" sz="900" b="0" u="none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Delete</a:t>
            </a:r>
            <a:r>
              <a:rPr lang="nl-NL" sz="900" b="1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drukken.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BIJSNIJDEN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  <a:b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tab ‘Afbeeldingsopmaak’ verschijnt.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onderste deel van de knop 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Bijsnijden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optie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Opvullen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eventueel de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Shift-toets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ingedrukt en sleep de foto zodat het juiste deel van de foto wordt getoond. 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naast de dia.</a:t>
            </a: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E59E2A4A-E906-40C2-9FE4-8D70A8B6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1026000"/>
            <a:ext cx="3121374" cy="66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439CB3E-A9D4-4E2D-922F-65E21A0AF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7" y="1764000"/>
            <a:ext cx="3121374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37035787-6F0F-49E5-9360-6DDB5D5A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910" y="6201364"/>
            <a:ext cx="1151315" cy="4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94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</a:t>
            </a:r>
            <a:br>
              <a:rPr lang="nl-NL" dirty="0"/>
            </a:br>
            <a:r>
              <a:rPr lang="nl-NL" dirty="0"/>
              <a:t>afbeeldingspictogram en </a:t>
            </a:r>
            <a:br>
              <a:rPr lang="nl-NL" dirty="0"/>
            </a:br>
            <a:r>
              <a:rPr lang="nl-NL" dirty="0"/>
              <a:t>voeg je eigen foto in.</a:t>
            </a:r>
          </a:p>
          <a:p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1" hasCustomPrompt="1"/>
          </p:nvPr>
        </p:nvSpPr>
        <p:spPr>
          <a:xfrm>
            <a:off x="302400" y="6202800"/>
            <a:ext cx="1152000" cy="446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817D2C3-502A-4EA4-8566-1A465E14F8A4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Grote foto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48CED8D-9F18-460A-A1D9-D9742331D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95B1336-E4CD-4D66-9B53-2E2B09B43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4EEF8F-C0DB-44F7-80E9-6F24D5F4C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488985C-F0AB-45E1-B334-177AE6C9DAD3}"/>
              </a:ext>
            </a:extLst>
          </p:cNvPr>
          <p:cNvSpPr txBox="1"/>
          <p:nvPr/>
        </p:nvSpPr>
        <p:spPr>
          <a:xfrm>
            <a:off x="12478626" y="-36000"/>
            <a:ext cx="2088000" cy="491102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in het midden van het fotovak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="1" cap="all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VERVANGEN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Verwijder de foto door op </a:t>
            </a:r>
            <a:r>
              <a:rPr lang="nl-NL" sz="900" b="0" u="none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Delete</a:t>
            </a:r>
            <a:r>
              <a:rPr lang="nl-NL" sz="900" b="1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drukken.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BIJSNIJDEN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  <a:b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tab ‘Afbeeldingsopmaak’ verschijnt.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onderste deel van de knop 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Bijsnijden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optie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Opvullen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eventueel de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Shift-toets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ingedrukt en sleep de foto zodat het juiste deel van de foto wordt getoond. 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naast de dia.</a:t>
            </a:r>
          </a:p>
        </p:txBody>
      </p:sp>
    </p:spTree>
    <p:extLst>
      <p:ext uri="{BB962C8B-B14F-4D97-AF65-F5344CB8AC3E}">
        <p14:creationId xmlns:p14="http://schemas.microsoft.com/office/powerpoint/2010/main" val="2113852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00" y="4406903"/>
            <a:ext cx="1041831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70985" y="2906713"/>
            <a:ext cx="1041701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9D60296-2A65-4A38-BB67-4A38E7380A8E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sectiekop</a:t>
            </a:r>
          </a:p>
        </p:txBody>
      </p:sp>
    </p:spTree>
    <p:extLst>
      <p:ext uri="{BB962C8B-B14F-4D97-AF65-F5344CB8AC3E}">
        <p14:creationId xmlns:p14="http://schemas.microsoft.com/office/powerpoint/2010/main" val="398641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0983" y="1736728"/>
            <a:ext cx="4992000" cy="4176713"/>
          </a:xfrm>
        </p:spPr>
        <p:txBody>
          <a:bodyPr>
            <a:normAutofit/>
          </a:bodyPr>
          <a:lstStyle>
            <a:lvl1pPr marL="288000"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2" y="1736728"/>
            <a:ext cx="4993217" cy="4176713"/>
          </a:xfrm>
        </p:spPr>
        <p:txBody>
          <a:bodyPr>
            <a:normAutofit/>
          </a:bodyPr>
          <a:lstStyle>
            <a:lvl1pPr marL="288000"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70984" y="1026000"/>
            <a:ext cx="10417016" cy="666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C5EE97F-CAC9-44A7-ACC8-8F1AF103AAD4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Inhoud van twee</a:t>
            </a:r>
          </a:p>
        </p:txBody>
      </p:sp>
    </p:spTree>
    <p:extLst>
      <p:ext uri="{BB962C8B-B14F-4D97-AF65-F5344CB8AC3E}">
        <p14:creationId xmlns:p14="http://schemas.microsoft.com/office/powerpoint/2010/main" val="779121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72000" y="1736725"/>
            <a:ext cx="4992000" cy="438150"/>
          </a:xfrm>
        </p:spPr>
        <p:txBody>
          <a:bodyPr anchor="b">
            <a:normAutofit/>
          </a:bodyPr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voor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2000" y="2174878"/>
            <a:ext cx="4992000" cy="3738563"/>
          </a:xfrm>
        </p:spPr>
        <p:txBody>
          <a:bodyPr>
            <a:normAutofit/>
          </a:bodyPr>
          <a:lstStyle>
            <a:lvl1pP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1736725"/>
            <a:ext cx="4993216" cy="438150"/>
          </a:xfrm>
        </p:spPr>
        <p:txBody>
          <a:bodyPr anchor="b">
            <a:normAutofit/>
          </a:bodyPr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voor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096001" y="2174878"/>
            <a:ext cx="4993216" cy="3738563"/>
          </a:xfrm>
        </p:spPr>
        <p:txBody>
          <a:bodyPr>
            <a:normAutofit/>
          </a:bodyPr>
          <a:lstStyle>
            <a:lvl1pP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F31D87E-EA1A-432A-AFBF-FF7B5E69CE19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vergelijking</a:t>
            </a:r>
          </a:p>
        </p:txBody>
      </p:sp>
    </p:spTree>
    <p:extLst>
      <p:ext uri="{BB962C8B-B14F-4D97-AF65-F5344CB8AC3E}">
        <p14:creationId xmlns:p14="http://schemas.microsoft.com/office/powerpoint/2010/main" val="560095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70984" y="1026000"/>
            <a:ext cx="10417016" cy="666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DADD9A8-7A38-4589-B5A1-997790D855A2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Alleen titel</a:t>
            </a:r>
          </a:p>
        </p:txBody>
      </p:sp>
    </p:spTree>
    <p:extLst>
      <p:ext uri="{BB962C8B-B14F-4D97-AF65-F5344CB8AC3E}">
        <p14:creationId xmlns:p14="http://schemas.microsoft.com/office/powerpoint/2010/main" val="2174684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814762-C25A-44C2-B67B-1AC52F962445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leeg</a:t>
            </a:r>
          </a:p>
        </p:txBody>
      </p:sp>
    </p:spTree>
    <p:extLst>
      <p:ext uri="{BB962C8B-B14F-4D97-AF65-F5344CB8AC3E}">
        <p14:creationId xmlns:p14="http://schemas.microsoft.com/office/powerpoint/2010/main" val="1534223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6" y="1016002"/>
            <a:ext cx="3949700" cy="720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5" y="1016001"/>
            <a:ext cx="6322484" cy="4897439"/>
          </a:xfrm>
        </p:spPr>
        <p:txBody>
          <a:bodyPr>
            <a:normAutofit/>
          </a:bodyPr>
          <a:lstStyle>
            <a:lvl1pP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70986" y="1736725"/>
            <a:ext cx="3949700" cy="42189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6A9401F-A3DE-42D3-875C-47649ABF2D48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Inhoud met bijschrift</a:t>
            </a:r>
          </a:p>
        </p:txBody>
      </p:sp>
    </p:spTree>
    <p:extLst>
      <p:ext uri="{BB962C8B-B14F-4D97-AF65-F5344CB8AC3E}">
        <p14:creationId xmlns:p14="http://schemas.microsoft.com/office/powerpoint/2010/main" val="404682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568411"/>
            <a:ext cx="7315200" cy="41591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4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9C40B75-09AC-4745-A84A-CD342AFBE385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Afbeelding met bijschrift</a:t>
            </a:r>
          </a:p>
        </p:txBody>
      </p:sp>
    </p:spTree>
    <p:extLst>
      <p:ext uri="{BB962C8B-B14F-4D97-AF65-F5344CB8AC3E}">
        <p14:creationId xmlns:p14="http://schemas.microsoft.com/office/powerpoint/2010/main" val="368097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3"/>
            <a:ext cx="822491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31127" y="0"/>
            <a:ext cx="4066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78800" y="1296000"/>
            <a:ext cx="6840000" cy="2376000"/>
          </a:xfrm>
        </p:spPr>
        <p:txBody>
          <a:bodyPr anchor="t" anchorCtr="0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78800" y="288000"/>
            <a:ext cx="6840000" cy="7920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20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voor de ondertitel</a:t>
            </a:r>
            <a:endParaRPr lang="en-US" dirty="0"/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B2EEF6AA-5177-E343-981A-EA1DF6E43F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800" y="4107320"/>
            <a:ext cx="6840000" cy="298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Voor- en achternaam</a:t>
            </a:r>
          </a:p>
        </p:txBody>
      </p:sp>
      <p:sp>
        <p:nvSpPr>
          <p:cNvPr id="8" name="Tijdelijke aanduiding voor tekst 12">
            <a:extLst>
              <a:ext uri="{FF2B5EF4-FFF2-40B4-BE49-F238E27FC236}">
                <a16:creationId xmlns:a16="http://schemas.microsoft.com/office/drawing/2014/main" id="{D4220856-237A-504F-92B2-5ECE87CB7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800" y="4467095"/>
            <a:ext cx="6839347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Datum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F62E955-F76A-4DE8-A1BB-8B59F2C0B567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TITELDIA-GROEN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46372FE-8752-4060-9AFB-2846335BE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14" y="5460765"/>
            <a:ext cx="2843987" cy="11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3"/>
            <a:ext cx="8203476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131200" y="0"/>
            <a:ext cx="40608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nl-NL" dirty="0"/>
              <a:t>Klik op het </a:t>
            </a:r>
            <a:br>
              <a:rPr lang="nl-NL" dirty="0"/>
            </a:br>
            <a:r>
              <a:rPr lang="nl-NL" dirty="0"/>
              <a:t>afbeeldingspictogram en </a:t>
            </a:r>
            <a:br>
              <a:rPr lang="nl-NL" dirty="0"/>
            </a:br>
            <a:r>
              <a:rPr lang="nl-NL" dirty="0"/>
              <a:t>voeg je eigen foto in</a:t>
            </a:r>
            <a:r>
              <a:rPr lang="nl-NL" noProof="0" dirty="0"/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78800" y="1296000"/>
            <a:ext cx="6840000" cy="2376000"/>
          </a:xfrm>
        </p:spPr>
        <p:txBody>
          <a:bodyPr anchor="t" anchorCtr="0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te maken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78800" y="288000"/>
            <a:ext cx="6840000" cy="7920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200" i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voor de ondertitel</a:t>
            </a:r>
            <a:endParaRPr lang="en-US" dirty="0"/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B2EEF6AA-5177-E343-981A-EA1DF6E43F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800" y="4107320"/>
            <a:ext cx="6840653" cy="298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rgbClr val="009C82"/>
                </a:solidFill>
              </a:defRPr>
            </a:lvl1pPr>
          </a:lstStyle>
          <a:p>
            <a:r>
              <a:rPr lang="nl-NL" dirty="0"/>
              <a:t>Voor- en achternaam</a:t>
            </a:r>
          </a:p>
        </p:txBody>
      </p:sp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D4220856-237A-504F-92B2-5ECE87CB7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800" y="4467095"/>
            <a:ext cx="68400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rgbClr val="009C82"/>
                </a:solidFill>
              </a:defRPr>
            </a:lvl1pPr>
          </a:lstStyle>
          <a:p>
            <a:r>
              <a:rPr lang="nl-NL" dirty="0"/>
              <a:t>Datum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CE6B724-6B58-4515-B463-84D4E794F73B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TITELDIA MET FOTO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8F674CA-F8DA-462E-A15C-CDBF6BC504E2}"/>
              </a:ext>
            </a:extLst>
          </p:cNvPr>
          <p:cNvSpPr txBox="1"/>
          <p:nvPr/>
        </p:nvSpPr>
        <p:spPr>
          <a:xfrm>
            <a:off x="12478626" y="-36000"/>
            <a:ext cx="2088000" cy="491102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in het midden van het fotovak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="1" cap="all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VERVANGEN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Verwijder de foto door op </a:t>
            </a:r>
            <a:r>
              <a:rPr lang="nl-NL" sz="900" b="0" u="none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Delete</a:t>
            </a:r>
            <a:r>
              <a:rPr lang="nl-NL" sz="900" b="1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drukken.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BIJSNIJDEN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  <a:b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tab ‘Afbeeldingsopmaak’ verschijnt.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onderste deel van de knop 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Bijsnijden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optie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Opvullen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eventueel de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Shift-toets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ingedrukt en sleep de foto zodat het juiste deel van de foto wordt getoond. 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naast de dia.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8A007AA-B55B-4E9D-A2F8-666B46E41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AFAFDC3-00F9-47CD-8BCB-D1616EBC9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C8AFDF8-1E85-4372-95AE-14A33EA1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DCC2A9E9-C804-4EB0-B3AD-C5402F1A1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08" y="5460765"/>
            <a:ext cx="2844000" cy="11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1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3CAAD80-5083-4E39-80FC-83B1EBE8A588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 en OBJECT</a:t>
            </a:r>
          </a:p>
        </p:txBody>
      </p:sp>
    </p:spTree>
    <p:extLst>
      <p:ext uri="{BB962C8B-B14F-4D97-AF65-F5344CB8AC3E}">
        <p14:creationId xmlns:p14="http://schemas.microsoft.com/office/powerpoint/2010/main" val="1094397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-1"/>
            <a:ext cx="12192000" cy="591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631A57E-AFC2-43F7-8E0B-1D68531D3ABF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 en object (wit)</a:t>
            </a:r>
          </a:p>
        </p:txBody>
      </p:sp>
    </p:spTree>
    <p:extLst>
      <p:ext uri="{BB962C8B-B14F-4D97-AF65-F5344CB8AC3E}">
        <p14:creationId xmlns:p14="http://schemas.microsoft.com/office/powerpoint/2010/main" val="2155144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 (wit+1/3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-1"/>
            <a:ext cx="12192000" cy="591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892B8C9-9FB2-4773-A4FB-95DC8AA474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31200" y="0"/>
            <a:ext cx="40608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nl-NL" dirty="0"/>
              <a:t>Klik op het </a:t>
            </a:r>
            <a:br>
              <a:rPr lang="nl-NL" dirty="0"/>
            </a:br>
            <a:r>
              <a:rPr lang="nl-NL" dirty="0"/>
              <a:t>afbeeldingspictogram en </a:t>
            </a:r>
            <a:br>
              <a:rPr lang="nl-NL" dirty="0"/>
            </a:br>
            <a:r>
              <a:rPr lang="nl-NL" dirty="0"/>
              <a:t>voeg je eigen foto in</a:t>
            </a:r>
            <a:r>
              <a:rPr lang="nl-NL" noProof="0" dirty="0"/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6" y="1026000"/>
            <a:ext cx="7122865" cy="666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0986" y="1764000"/>
            <a:ext cx="7122865" cy="414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A595EE6-BDA6-43DD-955F-79046DE607D5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 en object (wit+1/3 foto)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029E682-A8BB-47FD-A325-4DFA4345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8D7D234-8261-4EA0-B56C-D8D99B2E3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89B0BBB-4ADE-4546-9C32-E55E68427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4CF239C-5E61-4154-A6FE-1FDBBAB3A7B9}"/>
              </a:ext>
            </a:extLst>
          </p:cNvPr>
          <p:cNvSpPr txBox="1"/>
          <p:nvPr/>
        </p:nvSpPr>
        <p:spPr>
          <a:xfrm>
            <a:off x="12478626" y="-36000"/>
            <a:ext cx="2088000" cy="491102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in het midden van het fotovak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="1" cap="all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VERVANGEN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Verwijder de foto door op </a:t>
            </a:r>
            <a:r>
              <a:rPr lang="nl-NL" sz="900" b="0" u="none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Delete</a:t>
            </a:r>
            <a:r>
              <a:rPr lang="nl-NL" sz="900" b="1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drukken.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BIJSNIJDEN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  <a:b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tab ‘Afbeeldingsopmaak’ verschijnt.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onderste deel van de knop 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Bijsnijden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optie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Opvullen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eventueel de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Shift-toets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ingedrukt en sleep de foto zodat het juiste deel van de foto wordt getoond. 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naast de dia.</a:t>
            </a:r>
          </a:p>
        </p:txBody>
      </p:sp>
    </p:spTree>
    <p:extLst>
      <p:ext uri="{BB962C8B-B14F-4D97-AF65-F5344CB8AC3E}">
        <p14:creationId xmlns:p14="http://schemas.microsoft.com/office/powerpoint/2010/main" val="3191227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 (wit+2/3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-1"/>
            <a:ext cx="12192000" cy="591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080000" y="0"/>
            <a:ext cx="811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nl-NL" dirty="0"/>
              <a:t>Klik op het </a:t>
            </a:r>
            <a:br>
              <a:rPr lang="nl-NL" dirty="0"/>
            </a:br>
            <a:r>
              <a:rPr lang="nl-NL" dirty="0"/>
              <a:t>afbeeldingspictogram en </a:t>
            </a:r>
            <a:br>
              <a:rPr lang="nl-NL" dirty="0"/>
            </a:br>
            <a:r>
              <a:rPr lang="nl-NL" dirty="0"/>
              <a:t>voeg je eigen foto in</a:t>
            </a:r>
            <a:r>
              <a:rPr lang="nl-NL" noProof="0" dirty="0"/>
              <a:t>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4520427-BA8E-4D38-95EF-C9120025EE09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 en object (wit+2/3 foto)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BB2FBE-FC88-42C6-9174-5B42C6FFF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FF4EBA5-603A-445C-8AD1-3851C6AF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842EA36-C2FD-4BE7-A75F-AF0D84996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B6077C4-AF02-4848-AD0D-4DD038E4E57A}"/>
              </a:ext>
            </a:extLst>
          </p:cNvPr>
          <p:cNvSpPr txBox="1"/>
          <p:nvPr/>
        </p:nvSpPr>
        <p:spPr>
          <a:xfrm>
            <a:off x="12478626" y="-36000"/>
            <a:ext cx="2088000" cy="491102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in het midden van het fotovak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="1" cap="all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VERVANGEN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Verwijder de foto door op </a:t>
            </a:r>
            <a:r>
              <a:rPr lang="nl-NL" sz="900" b="0" u="none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Delete</a:t>
            </a:r>
            <a:r>
              <a:rPr lang="nl-NL" sz="900" b="1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drukken.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BIJSNIJDEN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  <a:b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tab ‘Afbeeldingsopmaak’ verschijnt.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onderste deel van de knop 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Bijsnijden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optie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Opvullen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eventueel de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Shift-toets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ingedrukt en sleep de foto zodat het juiste deel van de foto wordt getoond. 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naast de dia.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72574B8-641E-4642-A1D6-57EB1E59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1026000"/>
            <a:ext cx="3121374" cy="666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41D107AE-6AC5-4E94-825B-476C4EB5A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7" y="1764000"/>
            <a:ext cx="3121374" cy="414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6EBFDE8-B5CE-401E-8469-26933AAE4F33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 en object (groen)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25D200E-0D89-4918-8FEC-8C4416C12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910" y="6201364"/>
            <a:ext cx="1151315" cy="4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84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 (groen+1/3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6" y="1026000"/>
            <a:ext cx="7122865" cy="66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0986" y="1764000"/>
            <a:ext cx="7122865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338054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225369" y="0"/>
            <a:ext cx="396663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nl-NL" dirty="0"/>
              <a:t>Klik op het </a:t>
            </a:r>
            <a:br>
              <a:rPr lang="nl-NL" dirty="0"/>
            </a:br>
            <a:r>
              <a:rPr lang="nl-NL" dirty="0"/>
              <a:t>afbeeldingspictogram en </a:t>
            </a:r>
            <a:br>
              <a:rPr lang="nl-NL" dirty="0"/>
            </a:br>
            <a:r>
              <a:rPr lang="nl-NL" dirty="0"/>
              <a:t>voeg je eigen foto in</a:t>
            </a:r>
            <a:r>
              <a:rPr lang="nl-NL" noProof="0" dirty="0"/>
              <a:t>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C1CB270-3104-4523-AB85-86B0C678E631}"/>
              </a:ext>
            </a:extLst>
          </p:cNvPr>
          <p:cNvSpPr txBox="1"/>
          <p:nvPr/>
        </p:nvSpPr>
        <p:spPr>
          <a:xfrm>
            <a:off x="4377875" y="-237020"/>
            <a:ext cx="3455485" cy="2188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TITEL en object (groen+1/3 foto)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4AFC8A0-D9D9-4FDC-AA0B-3AC152C58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7B4DFB2-E726-48CA-BF58-470D84AEE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8BF8541-7B2F-4AF1-98D2-F872725BD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19" y="3048112"/>
            <a:ext cx="533400" cy="657225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5024C2AF-5528-434F-92BD-EC588604F841}"/>
              </a:ext>
            </a:extLst>
          </p:cNvPr>
          <p:cNvSpPr txBox="1"/>
          <p:nvPr/>
        </p:nvSpPr>
        <p:spPr>
          <a:xfrm>
            <a:off x="12478626" y="-36000"/>
            <a:ext cx="2088000" cy="491102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INVOEGEN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in het midden van het fotovak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="1" cap="all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VERVANGEN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Verwijder de foto door op </a:t>
            </a:r>
            <a:r>
              <a:rPr lang="nl-NL" sz="900" b="0" u="none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Delete</a:t>
            </a:r>
            <a:r>
              <a:rPr lang="nl-NL" sz="900" b="1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drukken.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afbeeldings-pictogram en voeg de gewenste foto in.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 BIJSNIJDEN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foto.</a:t>
            </a:r>
            <a:b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tab ‘Afbeeldingsopmaak’ verschijnt.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onderste deel van de knop 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Bijsnijden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optie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Opvullen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eventueel de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Shift-toets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ingedrukt en sleep de foto zodat het juiste deel van de foto wordt getoond. </a:t>
            </a: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naast de dia.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6F5C812-23F5-4050-AC64-729B0E482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910" y="6201364"/>
            <a:ext cx="1151315" cy="4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2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5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72000" y="1026000"/>
            <a:ext cx="10416000" cy="66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72000" y="1764000"/>
            <a:ext cx="10416000" cy="414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40000" y="6401359"/>
            <a:ext cx="2448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55C597CA-1489-4E6D-8752-1E9E14B23AB4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2809271-3493-466D-AB40-73FA581AA587}"/>
              </a:ext>
            </a:extLst>
          </p:cNvPr>
          <p:cNvSpPr txBox="1"/>
          <p:nvPr/>
        </p:nvSpPr>
        <p:spPr>
          <a:xfrm>
            <a:off x="-2241155" y="-36000"/>
            <a:ext cx="2088000" cy="6505099"/>
          </a:xfrm>
          <a:prstGeom prst="roundRect">
            <a:avLst>
              <a:gd name="adj" fmla="val 5780"/>
            </a:avLst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50673" bIns="5067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 START</a:t>
            </a: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1000" b="1" kern="1200" cap="all" baseline="0" noProof="1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nieuwe DIA INVOEGEN</a:t>
            </a:r>
          </a:p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het onderste deel van de knop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Nieuwe Dia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kies de gewenste dia-indeling.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900" b="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ANDERE DIA-INDEling </a:t>
            </a:r>
          </a:p>
          <a:p>
            <a:pPr marL="107950" indent="-10795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dia waarvan je de dia-indeling wilt wijzigen.</a:t>
            </a:r>
          </a:p>
          <a:p>
            <a:pPr marL="107950" indent="-107950">
              <a:lnSpc>
                <a:spcPct val="120000"/>
              </a:lnSpc>
              <a:buFont typeface="+mj-lt"/>
              <a:buAutoNum type="arabicPeriod"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op de knop </a:t>
            </a:r>
            <a:r>
              <a:rPr lang="nl-NL" sz="900" b="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Indeling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00" b="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" indent="-107950">
              <a:lnSpc>
                <a:spcPct val="120000"/>
              </a:lnSpc>
              <a:buFont typeface="+mj-lt"/>
              <a:buAutoNum type="arabicPeriod"/>
            </a:pP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 de gewenste indeling.</a:t>
            </a:r>
            <a:endParaRPr lang="nl-NL" sz="900" baseline="0" noProof="1">
              <a:solidFill>
                <a:srgbClr val="515F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DIA-INDELING HERSTELLEN</a:t>
            </a:r>
          </a:p>
          <a:p>
            <a:pPr marL="0" indent="0">
              <a:lnSpc>
                <a:spcPct val="120000"/>
              </a:lnSpc>
              <a:buFont typeface="+mj-lt"/>
              <a:buNone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kan gebeuren dat je de tekst- of fotovakken per ongeluk hebt verplaatst, waardoor ze niet meer op de juiste positie staan.</a:t>
            </a:r>
          </a:p>
          <a:p>
            <a:pPr marL="0" indent="0">
              <a:lnSpc>
                <a:spcPct val="120000"/>
              </a:lnSpc>
              <a:buFont typeface="+mj-lt"/>
              <a:buNone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Herstel dit door op de knop </a:t>
            </a:r>
            <a:r>
              <a:rPr lang="nl-NL" sz="900" b="1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Opnieuw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nl-NL" sz="900" b="1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instellen</a:t>
            </a:r>
            <a:r>
              <a:rPr lang="nl-NL" sz="900" b="1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klikken.</a:t>
            </a:r>
          </a:p>
          <a:p>
            <a:pPr marL="0" indent="0">
              <a:lnSpc>
                <a:spcPct val="120000"/>
              </a:lnSpc>
              <a:buFont typeface="+mj-lt"/>
              <a:buNone/>
            </a:pPr>
            <a:endParaRPr lang="nl-NL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000" b="1" kern="1200" cap="all" baseline="0" noProof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KOPIËREN VANUIT EEN OUDE PRESENTATIE</a:t>
            </a:r>
          </a:p>
          <a:p>
            <a:pPr marL="0" indent="0">
              <a:lnSpc>
                <a:spcPct val="120000"/>
              </a:lnSpc>
              <a:buFont typeface="+mj-lt"/>
              <a:buNone/>
            </a:pP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kunt geen complete dia’s kopiëren vanuit presentaties met een </a:t>
            </a:r>
            <a:r>
              <a:rPr lang="nl-NL" sz="900" u="sng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opmaak. Voeg in dat geval een nieuwe dia in en kopieer de tekst vanuit de ‘oude’ presentatie naar de nieuwe dia. Gebruik hieroor de knop </a:t>
            </a:r>
            <a:r>
              <a:rPr lang="nl-NL" sz="900" baseline="0" noProof="1">
                <a:solidFill>
                  <a:srgbClr val="515F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Plakken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kies de optie </a:t>
            </a:r>
            <a:r>
              <a:rPr lang="nl-NL" sz="900" b="1" kern="1200" baseline="0" noProof="1">
                <a:solidFill>
                  <a:srgbClr val="515F67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Alleen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1" kern="1200" baseline="0" noProof="1">
                <a:solidFill>
                  <a:srgbClr val="515F67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tekst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1" kern="1200" baseline="0" noProof="1">
                <a:solidFill>
                  <a:srgbClr val="515F67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behouden</a:t>
            </a:r>
            <a:r>
              <a:rPr lang="nl-NL" sz="900" baseline="0" noProof="1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00" kern="1200" baseline="0" noProof="1">
              <a:solidFill>
                <a:srgbClr val="515F6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FC3243-A215-4B96-80E1-7A8F51022F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503" y="1359789"/>
            <a:ext cx="428625" cy="6572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145B82A-63CF-4418-B553-F6D182D413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503" y="6262927"/>
            <a:ext cx="1457325" cy="523875"/>
          </a:xfrm>
          <a:prstGeom prst="rect">
            <a:avLst/>
          </a:prstGeom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F0B69D13-0C64-4DE5-AB3D-E65F4DC77D34}"/>
              </a:ext>
            </a:extLst>
          </p:cNvPr>
          <p:cNvCxnSpPr>
            <a:cxnSpLocks/>
          </p:cNvCxnSpPr>
          <p:nvPr/>
        </p:nvCxnSpPr>
        <p:spPr>
          <a:xfrm>
            <a:off x="-1121089" y="6162675"/>
            <a:ext cx="1" cy="318374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C7DD53AD-8525-4F8C-8FB3-F370DA4EA80D}"/>
              </a:ext>
            </a:extLst>
          </p:cNvPr>
          <p:cNvCxnSpPr>
            <a:cxnSpLocks/>
          </p:cNvCxnSpPr>
          <p:nvPr/>
        </p:nvCxnSpPr>
        <p:spPr>
          <a:xfrm flipH="1" flipV="1">
            <a:off x="-1709737" y="1941012"/>
            <a:ext cx="166686" cy="133152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8560EC97-28E4-4A9A-9F83-8C1BE5FCD1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8" t="26168" r="1250" b="15996"/>
          <a:stretch/>
        </p:blipFill>
        <p:spPr>
          <a:xfrm>
            <a:off x="-2115503" y="235998"/>
            <a:ext cx="1691640" cy="677602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AC804CAC-6109-47DC-BF9B-6C26568C72F0}"/>
              </a:ext>
            </a:extLst>
          </p:cNvPr>
          <p:cNvCxnSpPr>
            <a:cxnSpLocks/>
          </p:cNvCxnSpPr>
          <p:nvPr/>
        </p:nvCxnSpPr>
        <p:spPr>
          <a:xfrm>
            <a:off x="-1121089" y="6162675"/>
            <a:ext cx="1" cy="318374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11667B06-528D-450B-B054-CD570D304754}"/>
              </a:ext>
            </a:extLst>
          </p:cNvPr>
          <p:cNvCxnSpPr>
            <a:cxnSpLocks/>
          </p:cNvCxnSpPr>
          <p:nvPr/>
        </p:nvCxnSpPr>
        <p:spPr>
          <a:xfrm flipH="1" flipV="1">
            <a:off x="-1709737" y="1941012"/>
            <a:ext cx="166686" cy="133152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24492C2B-39AA-43E6-AF2B-8DB99405E983}"/>
              </a:ext>
            </a:extLst>
          </p:cNvPr>
          <p:cNvCxnSpPr>
            <a:cxnSpLocks/>
          </p:cNvCxnSpPr>
          <p:nvPr/>
        </p:nvCxnSpPr>
        <p:spPr>
          <a:xfrm>
            <a:off x="-1121089" y="6162675"/>
            <a:ext cx="1" cy="318374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0A400A29-A2B3-477A-96E7-AE601DB050B4}"/>
              </a:ext>
            </a:extLst>
          </p:cNvPr>
          <p:cNvCxnSpPr>
            <a:cxnSpLocks/>
          </p:cNvCxnSpPr>
          <p:nvPr/>
        </p:nvCxnSpPr>
        <p:spPr>
          <a:xfrm flipH="1" flipV="1">
            <a:off x="-1709737" y="1941012"/>
            <a:ext cx="166686" cy="133152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A087A102-250D-4D0A-8FAA-3CBE70080871}"/>
              </a:ext>
            </a:extLst>
          </p:cNvPr>
          <p:cNvCxnSpPr>
            <a:cxnSpLocks/>
          </p:cNvCxnSpPr>
          <p:nvPr/>
        </p:nvCxnSpPr>
        <p:spPr>
          <a:xfrm>
            <a:off x="-1121089" y="6162675"/>
            <a:ext cx="1" cy="318374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BFD25CAE-7A58-4396-BBBD-B9DBB084F6D9}"/>
              </a:ext>
            </a:extLst>
          </p:cNvPr>
          <p:cNvCxnSpPr>
            <a:cxnSpLocks/>
          </p:cNvCxnSpPr>
          <p:nvPr/>
        </p:nvCxnSpPr>
        <p:spPr>
          <a:xfrm flipH="1" flipV="1">
            <a:off x="-1709737" y="1941012"/>
            <a:ext cx="166686" cy="133152"/>
          </a:xfrm>
          <a:prstGeom prst="straightConnector1">
            <a:avLst/>
          </a:prstGeom>
          <a:ln>
            <a:solidFill>
              <a:srgbClr val="515F6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7B2E086-A9F6-44E6-B37D-A28331CB99E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568" y="6201364"/>
            <a:ext cx="1152000" cy="4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6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>
          <p15:clr>
            <a:srgbClr val="F26B43"/>
          </p15:clr>
        </p15:guide>
        <p15:guide id="2" pos="2880">
          <p15:clr>
            <a:srgbClr val="F26B43"/>
          </p15:clr>
        </p15:guide>
        <p15:guide id="3" pos="415">
          <p15:clr>
            <a:srgbClr val="F26B43"/>
          </p15:clr>
        </p15:guide>
        <p15:guide id="4" pos="5239">
          <p15:clr>
            <a:srgbClr val="F26B43"/>
          </p15:clr>
        </p15:guide>
        <p15:guide id="5" orient="horz" pos="3725">
          <p15:clr>
            <a:srgbClr val="F26B43"/>
          </p15:clr>
        </p15:guide>
        <p15:guide id="6" orient="horz" pos="1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webp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3200" dirty="0"/>
              <a:t/>
            </a:r>
            <a:br>
              <a:rPr lang="nl-NL" sz="3200" dirty="0"/>
            </a:br>
            <a:r>
              <a:rPr lang="nl-NL" sz="3200" dirty="0"/>
              <a:t>Europa: wat is ons verhaal?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sz="2400" dirty="0"/>
              <a:t/>
            </a:r>
            <a:br>
              <a:rPr lang="nl-NL" sz="24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20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nl-NL" sz="3600" b="1" dirty="0">
              <a:solidFill>
                <a:srgbClr val="0E7BAA"/>
              </a:solidFill>
            </a:endParaRPr>
          </a:p>
          <a:p>
            <a:endParaRPr lang="nl-NL" sz="3600" b="1" dirty="0">
              <a:solidFill>
                <a:srgbClr val="0E7BAA"/>
              </a:solidFill>
            </a:endParaRPr>
          </a:p>
          <a:p>
            <a:endParaRPr lang="nl-NL" sz="3600" b="1" dirty="0">
              <a:solidFill>
                <a:srgbClr val="0E7BAA"/>
              </a:solidFill>
            </a:endParaRPr>
          </a:p>
          <a:p>
            <a:endParaRPr lang="nl-NL" sz="3600" b="1" dirty="0">
              <a:solidFill>
                <a:srgbClr val="0E7BAA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Eindhoven, 28 </a:t>
            </a:r>
            <a:r>
              <a:rPr lang="en-US" sz="2400" b="1" dirty="0" err="1">
                <a:solidFill>
                  <a:schemeClr val="tx2"/>
                </a:solidFill>
              </a:rPr>
              <a:t>mei</a:t>
            </a:r>
            <a:r>
              <a:rPr lang="en-US" sz="2400" b="1" dirty="0">
                <a:solidFill>
                  <a:schemeClr val="tx2"/>
                </a:solidFill>
              </a:rPr>
              <a:t> 2024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4294967295"/>
          </p:nvPr>
        </p:nvSpPr>
        <p:spPr>
          <a:xfrm>
            <a:off x="478356" y="4106863"/>
            <a:ext cx="6360594" cy="11779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Saxion, Lectoraat Weerbare Democratie</a:t>
            </a:r>
          </a:p>
          <a:p>
            <a:pPr marL="0" indent="0">
              <a:buNone/>
            </a:pPr>
            <a:r>
              <a:rPr lang="nl-NL" sz="1800" dirty="0" err="1"/>
              <a:t>Fontys</a:t>
            </a:r>
            <a:r>
              <a:rPr lang="nl-NL" sz="1800" dirty="0"/>
              <a:t>, Lectoraat Ethisch 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56654A-037D-307F-D2D3-F332F69F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088" y="0"/>
            <a:ext cx="4248912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D201AF5-8B34-206C-B7DC-29F2EDB2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323" y="4790963"/>
            <a:ext cx="2474595" cy="18573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DD5DC4-BEB1-00A8-904C-8E88261D7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339" y="0"/>
            <a:ext cx="456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0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96B60-CCDF-5F07-ECB0-2672DF3FB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8. </a:t>
            </a:r>
            <a:r>
              <a:rPr lang="nl-NL" i="1" dirty="0"/>
              <a:t>Europapa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1E5FCE8-96AA-EBA6-FBAC-17F1088C2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950" y="1763713"/>
            <a:ext cx="62103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4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CC438FB3-AB2A-EE7F-7E67-F276E3ADE1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275" b="3127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D38B958-5834-5C71-8450-1132FB22A3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58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70E1DA7-C6E5-3C6C-0728-EE25BB29BB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4080000" y="620220"/>
            <a:ext cx="8112000" cy="5617559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C7F616-4993-8BEE-91DD-B5F2F7F3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1026000"/>
            <a:ext cx="3121374" cy="666000"/>
          </a:xfrm>
        </p:spPr>
        <p:txBody>
          <a:bodyPr anchor="t">
            <a:normAutofit/>
          </a:bodyPr>
          <a:lstStyle/>
          <a:p>
            <a:r>
              <a:rPr lang="nl-NL" sz="1900"/>
              <a:t>Democratie en rechtsstaat: geen rustig bezit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40CC85-81C7-29A3-2082-62DCF6E78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7" y="1764000"/>
            <a:ext cx="3121374" cy="4140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900" dirty="0"/>
              <a:t>Rapport Adviescommissie Versterken Weerbaarheid van de Democratische Rechtsorde (2023)</a:t>
            </a:r>
          </a:p>
          <a:p>
            <a:pPr marL="0" indent="0">
              <a:spcAft>
                <a:spcPts val="600"/>
              </a:spcAft>
              <a:buNone/>
            </a:pPr>
            <a:endParaRPr lang="nl-NL" sz="1900" dirty="0"/>
          </a:p>
          <a:p>
            <a:pPr marL="0" indent="0">
              <a:buNone/>
            </a:pPr>
            <a:r>
              <a:rPr lang="nl-NL" sz="1900" dirty="0"/>
              <a:t>-   Rapport Staatscommissie   </a:t>
            </a:r>
          </a:p>
          <a:p>
            <a:pPr marL="0" indent="0">
              <a:buNone/>
            </a:pPr>
            <a:r>
              <a:rPr lang="nl-NL" sz="1900" dirty="0"/>
              <a:t>    Rechtsstaat </a:t>
            </a:r>
          </a:p>
          <a:p>
            <a:pPr marL="0" indent="0">
              <a:buNone/>
            </a:pPr>
            <a:r>
              <a:rPr lang="nl-NL" sz="1900" dirty="0"/>
              <a:t>    (2023/2024)</a:t>
            </a:r>
          </a:p>
          <a:p>
            <a:pPr marL="0" indent="0">
              <a:buNone/>
            </a:pPr>
            <a:endParaRPr lang="nl-NL" sz="1900" dirty="0"/>
          </a:p>
          <a:p>
            <a:pPr marL="0" indent="0">
              <a:buNone/>
            </a:pPr>
            <a:r>
              <a:rPr lang="en-US" sz="1900" dirty="0"/>
              <a:t>-   International Civic and </a:t>
            </a:r>
          </a:p>
          <a:p>
            <a:pPr marL="0" indent="0">
              <a:buNone/>
            </a:pPr>
            <a:r>
              <a:rPr lang="en-US" sz="1900" dirty="0"/>
              <a:t>    Citizenship Education </a:t>
            </a:r>
          </a:p>
          <a:p>
            <a:pPr marL="0" indent="0">
              <a:buNone/>
            </a:pPr>
            <a:r>
              <a:rPr lang="en-US" sz="1900" dirty="0"/>
              <a:t>    Study (ICCS) (2023)</a:t>
            </a:r>
            <a:endParaRPr lang="nl-NL" sz="1900" dirty="0"/>
          </a:p>
          <a:p>
            <a:pPr marL="0" indent="0">
              <a:buNone/>
            </a:pPr>
            <a:endParaRPr lang="nl-NL" sz="1900" dirty="0"/>
          </a:p>
        </p:txBody>
      </p:sp>
    </p:spTree>
    <p:extLst>
      <p:ext uri="{BB962C8B-B14F-4D97-AF65-F5344CB8AC3E}">
        <p14:creationId xmlns:p14="http://schemas.microsoft.com/office/powerpoint/2010/main" val="419303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629DF-8EB3-B582-AF96-ED159693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Gedeeld verhaal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4E19E9A-3997-7F0C-F092-62319AEC4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016" y="1800420"/>
            <a:ext cx="2689433" cy="4140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CA51FBA-09C8-A1C4-31E6-6A3BACFA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576" y="740165"/>
            <a:ext cx="2970218" cy="297021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19" y="3939625"/>
            <a:ext cx="2970218" cy="21942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94" y="735711"/>
            <a:ext cx="3254170" cy="297467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22" y="3776400"/>
            <a:ext cx="3412042" cy="26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29655-9311-EDC1-C037-CEABCDA63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1026000"/>
            <a:ext cx="10417016" cy="666000"/>
          </a:xfrm>
        </p:spPr>
        <p:txBody>
          <a:bodyPr anchor="t">
            <a:normAutofit/>
          </a:bodyPr>
          <a:lstStyle/>
          <a:p>
            <a:r>
              <a:rPr lang="nl-NL" dirty="0"/>
              <a:t>2. </a:t>
            </a:r>
            <a:r>
              <a:rPr lang="nl-NL" i="1" dirty="0"/>
              <a:t>Homo </a:t>
            </a:r>
            <a:r>
              <a:rPr lang="nl-NL" i="1" dirty="0" err="1"/>
              <a:t>ludens</a:t>
            </a:r>
            <a:r>
              <a:rPr lang="nl-NL" i="1" dirty="0"/>
              <a:t> </a:t>
            </a:r>
            <a:r>
              <a:rPr lang="nl-NL" dirty="0"/>
              <a:t>&amp;</a:t>
            </a:r>
            <a:r>
              <a:rPr lang="nl-NL" dirty="0" smtClean="0"/>
              <a:t> </a:t>
            </a:r>
            <a:r>
              <a:rPr lang="nl-NL" i="1" dirty="0" err="1"/>
              <a:t>serious</a:t>
            </a:r>
            <a:r>
              <a:rPr lang="nl-NL" i="1" dirty="0"/>
              <a:t> game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AD71810-933C-71E0-5CD0-1C4BE98D0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001" y="1764000"/>
            <a:ext cx="7359998" cy="41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91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E1F89-AC98-35E9-3D3A-97FB09915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Lokale eigenheid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8330EA4-5B78-28D9-774F-1820811C9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446" y="1833287"/>
            <a:ext cx="2928005" cy="43090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4158E3-2F16-74BD-1B54-27AA30FF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137" y="1766061"/>
            <a:ext cx="30384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6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83C6DEB-D9A9-3D09-9663-7190FED9E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9842" r="780"/>
          <a:stretch/>
        </p:blipFill>
        <p:spPr>
          <a:xfrm>
            <a:off x="8131200" y="10"/>
            <a:ext cx="4060800" cy="685799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5A2F45-F8D2-68EF-55DC-BF6328F8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6" y="1026000"/>
            <a:ext cx="7122865" cy="666000"/>
          </a:xfrm>
        </p:spPr>
        <p:txBody>
          <a:bodyPr anchor="t">
            <a:normAutofit fontScale="90000"/>
          </a:bodyPr>
          <a:lstStyle/>
          <a:p>
            <a:r>
              <a:rPr lang="nl-NL" dirty="0"/>
              <a:t>4. </a:t>
            </a:r>
            <a:r>
              <a:rPr lang="nl-NL" dirty="0" smtClean="0"/>
              <a:t>‘</a:t>
            </a:r>
            <a:r>
              <a:rPr lang="nl-NL" dirty="0" err="1" smtClean="0"/>
              <a:t>Seeing</a:t>
            </a:r>
            <a:r>
              <a:rPr lang="nl-NL" dirty="0" smtClean="0"/>
              <a:t> </a:t>
            </a:r>
            <a:r>
              <a:rPr lang="nl-NL" dirty="0" err="1"/>
              <a:t>others</a:t>
            </a:r>
            <a:r>
              <a:rPr lang="nl-NL" dirty="0"/>
              <a:t> </a:t>
            </a:r>
            <a:r>
              <a:rPr lang="nl-NL" dirty="0" err="1"/>
              <a:t>deeply</a:t>
            </a:r>
            <a:r>
              <a:rPr lang="nl-NL" dirty="0"/>
              <a:t> and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deeply</a:t>
            </a:r>
            <a:r>
              <a:rPr lang="nl-NL" dirty="0"/>
              <a:t> </a:t>
            </a:r>
            <a:r>
              <a:rPr lang="nl-NL" dirty="0" err="1" smtClean="0"/>
              <a:t>seen</a:t>
            </a:r>
            <a:r>
              <a:rPr lang="nl-NL" dirty="0" smtClean="0"/>
              <a:t>’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B6DB3E-F999-95B3-9E1E-F2B202AED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94" r="-1" b="19083"/>
          <a:stretch/>
        </p:blipFill>
        <p:spPr>
          <a:xfrm>
            <a:off x="670986" y="1764000"/>
            <a:ext cx="7122865" cy="41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69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61FA86E-E630-7651-A652-76640F93F8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23" r="18997" b="-1"/>
          <a:stretch/>
        </p:blipFill>
        <p:spPr>
          <a:xfrm>
            <a:off x="670983" y="1736728"/>
            <a:ext cx="4992000" cy="4176713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F31B5E4-6589-0974-DBC7-0CADF7B7A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5" r="13371" b="-1"/>
          <a:stretch/>
        </p:blipFill>
        <p:spPr>
          <a:xfrm>
            <a:off x="6096002" y="1736728"/>
            <a:ext cx="4993217" cy="4176713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5E02BD-565C-F404-CE22-BBFB865A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1026000"/>
            <a:ext cx="10417016" cy="666000"/>
          </a:xfrm>
        </p:spPr>
        <p:txBody>
          <a:bodyPr anchor="t">
            <a:normAutofit/>
          </a:bodyPr>
          <a:lstStyle/>
          <a:p>
            <a:r>
              <a:rPr lang="nl-NL" dirty="0"/>
              <a:t>5. Gedeeld feitenrelaas</a:t>
            </a:r>
          </a:p>
        </p:txBody>
      </p:sp>
    </p:spTree>
    <p:extLst>
      <p:ext uri="{BB962C8B-B14F-4D97-AF65-F5344CB8AC3E}">
        <p14:creationId xmlns:p14="http://schemas.microsoft.com/office/powerpoint/2010/main" val="287109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22426-39C4-5B03-E39B-ED79B287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</a:t>
            </a:r>
            <a:r>
              <a:rPr lang="nl-NL" dirty="0" smtClean="0"/>
              <a:t>Goed voorouderschap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D2BB638-61F3-C286-BD50-90775BA32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197" y="2125923"/>
            <a:ext cx="4073986" cy="40739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69" y="1201556"/>
            <a:ext cx="3273921" cy="49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3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BAA6A03-EEA9-38B2-AE6E-8BD63215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1026000"/>
            <a:ext cx="10417016" cy="666000"/>
          </a:xfrm>
        </p:spPr>
        <p:txBody>
          <a:bodyPr anchor="t">
            <a:normAutofit/>
          </a:bodyPr>
          <a:lstStyle/>
          <a:p>
            <a:r>
              <a:rPr lang="nl-NL" dirty="0"/>
              <a:t>7. Weerbaarheid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ED5A94F-10F5-A5ED-D827-ACA5B8451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633"/>
          <a:stretch/>
        </p:blipFill>
        <p:spPr>
          <a:xfrm>
            <a:off x="672000" y="1764000"/>
            <a:ext cx="10416000" cy="41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698158"/>
      </p:ext>
    </p:extLst>
  </p:cSld>
  <p:clrMapOvr>
    <a:masterClrMapping/>
  </p:clrMapOvr>
</p:sld>
</file>

<file path=ppt/theme/theme1.xml><?xml version="1.0" encoding="utf-8"?>
<a:theme xmlns:a="http://schemas.openxmlformats.org/drawingml/2006/main" name="Saxion_16-9-NL">
  <a:themeElements>
    <a:clrScheme name="Saxion">
      <a:dk1>
        <a:sysClr val="windowText" lastClr="000000"/>
      </a:dk1>
      <a:lt1>
        <a:sysClr val="window" lastClr="FFFFFF"/>
      </a:lt1>
      <a:dk2>
        <a:srgbClr val="009C82"/>
      </a:dk2>
      <a:lt2>
        <a:srgbClr val="F2F2F2"/>
      </a:lt2>
      <a:accent1>
        <a:srgbClr val="009C82"/>
      </a:accent1>
      <a:accent2>
        <a:srgbClr val="C6C5BF"/>
      </a:accent2>
      <a:accent3>
        <a:srgbClr val="85CEE4"/>
      </a:accent3>
      <a:accent4>
        <a:srgbClr val="009C82"/>
      </a:accent4>
      <a:accent5>
        <a:srgbClr val="C6C5BF"/>
      </a:accent5>
      <a:accent6>
        <a:srgbClr val="85CEE4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xion_16-9-NL" id="{AFCEBAC4-39DF-408C-8287-FA199EB95F6E}" vid="{0ACD00E1-8974-4C83-B88E-E49070BB75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f26d089-112f-47e7-a758-fdd05a04ea4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99A16E80EB94F92450E4F55ACBF42" ma:contentTypeVersion="16" ma:contentTypeDescription="Een nieuw document maken." ma:contentTypeScope="" ma:versionID="01a6512a544c4c1fc1e6c065471e714e">
  <xsd:schema xmlns:xsd="http://www.w3.org/2001/XMLSchema" xmlns:xs="http://www.w3.org/2001/XMLSchema" xmlns:p="http://schemas.microsoft.com/office/2006/metadata/properties" xmlns:ns3="8f26d089-112f-47e7-a758-fdd05a04ea4b" xmlns:ns4="87f4404d-0ab8-461e-a4fe-a663df54d5f6" targetNamespace="http://schemas.microsoft.com/office/2006/metadata/properties" ma:root="true" ma:fieldsID="cb645d072efd535682efa6d137e7240d" ns3:_="" ns4:_="">
    <xsd:import namespace="8f26d089-112f-47e7-a758-fdd05a04ea4b"/>
    <xsd:import namespace="87f4404d-0ab8-461e-a4fe-a663df54d5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6d089-112f-47e7-a758-fdd05a04ea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4404d-0ab8-461e-a4fe-a663df54d5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5A8B77-E1E5-48DA-A11C-B659C1CDAB2A}">
  <ds:schemaRefs>
    <ds:schemaRef ds:uri="8f26d089-112f-47e7-a758-fdd05a04ea4b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7f4404d-0ab8-461e-a4fe-a663df54d5f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B1FEA88-979C-45CB-948E-CFDCB138B9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889E49-F141-4A4E-95F5-F61081571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6d089-112f-47e7-a758-fdd05a04ea4b"/>
    <ds:schemaRef ds:uri="87f4404d-0ab8-461e-a4fe-a663df54d5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Saxion_16-9-NL</Template>
  <TotalTime>12</TotalTime>
  <Words>120</Words>
  <Application>Microsoft Office PowerPoint</Application>
  <PresentationFormat>Breedbeeld</PresentationFormat>
  <Paragraphs>28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Saxion_16-9-NL</vt:lpstr>
      <vt:lpstr> Europa: wat is ons verhaal?              </vt:lpstr>
      <vt:lpstr>Democratie en rechtsstaat: geen rustig bezit</vt:lpstr>
      <vt:lpstr>1. Gedeeld verhaal</vt:lpstr>
      <vt:lpstr>2. Homo ludens &amp; serious game</vt:lpstr>
      <vt:lpstr>3. Lokale eigenheid</vt:lpstr>
      <vt:lpstr>4. ‘Seeing others deeply and being deeply seen’</vt:lpstr>
      <vt:lpstr>5. Gedeeld feitenrelaas</vt:lpstr>
      <vt:lpstr>6. Goed voorouderschap</vt:lpstr>
      <vt:lpstr>7. Weerbaarheid</vt:lpstr>
      <vt:lpstr>8. Europapa</vt:lpstr>
      <vt:lpstr>PowerPoint-presentatie</vt:lpstr>
    </vt:vector>
  </TitlesOfParts>
  <Company>Saxion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Willeke Slingerland</dc:creator>
  <cp:lastModifiedBy>Milly van Maanen</cp:lastModifiedBy>
  <cp:revision>156</cp:revision>
  <dcterms:created xsi:type="dcterms:W3CDTF">2019-10-28T14:00:49Z</dcterms:created>
  <dcterms:modified xsi:type="dcterms:W3CDTF">2024-05-30T10:32:43Z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0x010100C5199A16E80EB94F92450E4F55ACBF42</vt:lpwstr>
  </property>
</Properties>
</file>